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9" r:id="rId3"/>
    <p:sldId id="260" r:id="rId4"/>
    <p:sldId id="268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9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5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87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8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25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19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412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4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1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1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7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1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9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3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CC9824-D8B2-42DA-B62B-B42668D4E690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F7AF71-4EBF-4D8B-B771-1E90A86B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8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CE4-B152-4368-8E22-6DD70B47F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for a Dance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81A8C-E7BA-4749-9FAD-49732ED8EE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Samantha Smith</a:t>
            </a:r>
          </a:p>
        </p:txBody>
      </p:sp>
    </p:spTree>
    <p:extLst>
      <p:ext uri="{BB962C8B-B14F-4D97-AF65-F5344CB8AC3E}">
        <p14:creationId xmlns:p14="http://schemas.microsoft.com/office/powerpoint/2010/main" val="251550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Text-Shadow and Box-Shadow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696766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put a text-shadow and a box-shadow on an element.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AEEBF-5D00-491C-B706-4143E548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6" y="3429000"/>
            <a:ext cx="2981325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16942-1083-40D5-9EB0-0F2B1656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128251"/>
            <a:ext cx="5076825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A0F24-47AC-4C45-A978-48CD5B56D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1" y="4991961"/>
            <a:ext cx="11222738" cy="14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4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Borders Around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696766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put borders around text elements throughout, as well as rounded corner’s on the borders.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108A-E192-466F-A35C-68AA923A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1" y="3810000"/>
            <a:ext cx="264795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6A06E-E1E3-4392-BBA8-BAF19AFC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68" y="3300412"/>
            <a:ext cx="78105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7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Grids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696766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grids on all of the pages to aid in attaining an appealing website.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E2193-AA5D-44D2-B87C-B50EC919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74" y="3857624"/>
            <a:ext cx="28956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5CE1B-85A1-4006-BA42-28A62CAB9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01" y="3609974"/>
            <a:ext cx="31718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8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Clip Property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696766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clip property was only used once.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09D72-CFD4-487D-9117-B1DFECDB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38" y="3677372"/>
            <a:ext cx="3667125" cy="170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32E40-A3ED-4F25-92C2-199548B5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7" y="3217515"/>
            <a:ext cx="3733800" cy="358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70615-DB82-42BD-8B78-B5BCA9274F66}"/>
              </a:ext>
            </a:extLst>
          </p:cNvPr>
          <p:cNvSpPr txBox="1"/>
          <p:nvPr/>
        </p:nvSpPr>
        <p:spPr>
          <a:xfrm>
            <a:off x="10218821" y="3699570"/>
            <a:ext cx="166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the property to clip this image a little bit smaller.</a:t>
            </a:r>
          </a:p>
        </p:txBody>
      </p:sp>
    </p:spTree>
    <p:extLst>
      <p:ext uri="{BB962C8B-B14F-4D97-AF65-F5344CB8AC3E}">
        <p14:creationId xmlns:p14="http://schemas.microsoft.com/office/powerpoint/2010/main" val="288251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Stacking Elements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696766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the clipped picture to stack with a sentence, as well as for the background-color.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6A973-9037-4D8E-BFCB-F06B52AF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57" y="4849877"/>
            <a:ext cx="371475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08A68-B172-453C-8D0A-06D262F8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72" y="3724698"/>
            <a:ext cx="2657475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D6525-92D0-48B4-BCA8-F2935A07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57" y="3154216"/>
            <a:ext cx="3143250" cy="117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4C6C7A-0413-4B7F-8F80-61E0A505E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213" y="3154216"/>
            <a:ext cx="54006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4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Figure Box and Caption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696766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the figure box and </a:t>
            </a:r>
            <a:r>
              <a:rPr lang="en-US" sz="2400" dirty="0" err="1"/>
              <a:t>figcaption</a:t>
            </a:r>
            <a:r>
              <a:rPr lang="en-US" sz="2400" dirty="0"/>
              <a:t> property for the home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F487-0543-43AA-9135-E20B9627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0" y="3259780"/>
            <a:ext cx="684847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3AC74-F1DB-46DA-A3FC-374A3CAC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240" y="3132577"/>
            <a:ext cx="4529440" cy="37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 Tiling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420809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the background tiling to tile the html background.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CE259-F7F4-4F55-BB7C-757993D0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7" y="3017283"/>
            <a:ext cx="428625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AA9FB-3FD2-4E5E-A797-CB32F116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464" y="2891553"/>
            <a:ext cx="7122695" cy="336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B1E7A-4BE4-4883-829B-4DFC18E39063}"/>
              </a:ext>
            </a:extLst>
          </p:cNvPr>
          <p:cNvSpPr txBox="1"/>
          <p:nvPr/>
        </p:nvSpPr>
        <p:spPr>
          <a:xfrm>
            <a:off x="5702969" y="6389513"/>
            <a:ext cx="521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Actually tiled and repeated behind the body background.</a:t>
            </a:r>
          </a:p>
        </p:txBody>
      </p:sp>
    </p:spTree>
    <p:extLst>
      <p:ext uri="{BB962C8B-B14F-4D97-AF65-F5344CB8AC3E}">
        <p14:creationId xmlns:p14="http://schemas.microsoft.com/office/powerpoint/2010/main" val="171546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Border Image Slice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420809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the property to add a nice border around the home page’s picture.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12F82-E2C9-43DF-9255-1482B8D2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21" y="3429000"/>
            <a:ext cx="4095750" cy="176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81B24-6474-4EF2-93AF-42FBA6608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4" y="2882474"/>
            <a:ext cx="4941752" cy="38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1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Gradients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420809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applied the gradients to two grid containers.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70AD8-3B0E-454F-81D1-ACD02CAC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1" y="2975607"/>
            <a:ext cx="5686425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E6847-B037-4426-A4EC-4932C08F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971315"/>
            <a:ext cx="5876925" cy="238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360EF-EAAA-4C5F-BF8C-7672D8758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9" y="3695808"/>
            <a:ext cx="5581667" cy="2326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888F79-8E1D-4E13-886B-BE146F359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745" y="3876687"/>
            <a:ext cx="6050408" cy="19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Semi-Transparent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420809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put the transparency over the staff photos until you hover over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84E29-C72D-464C-ADC7-92817C83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3" y="3314700"/>
            <a:ext cx="3276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EDAC2-3A81-45B9-9549-10B169686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49" y="2877059"/>
            <a:ext cx="2435033" cy="3719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4FC2D-9BD1-4C1A-A358-6D95CCA07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5" y="2824364"/>
            <a:ext cx="2435032" cy="377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Naming the 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782669"/>
            <a:ext cx="688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First, I started by naming all the files, starting with index.html</a:t>
            </a:r>
          </a:p>
          <a:p>
            <a:pPr algn="ctr"/>
            <a:r>
              <a:rPr lang="en-US" sz="2400" dirty="0"/>
              <a:t>and naming the others accordingly.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CFBC1-01AE-415E-9A80-20805D88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1" y="4519863"/>
            <a:ext cx="10915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 Transformations &amp; 3D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420809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2 transformations on the staff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73191-D148-4EEC-B61E-C84BF4BDC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79" y="2859129"/>
            <a:ext cx="32766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C6357-E3FE-4A2C-BE64-19D6C97EF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746" y="2802012"/>
            <a:ext cx="3228975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30925-51C9-49DC-ADED-2912F25ED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786" y="3788284"/>
            <a:ext cx="7454541" cy="306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4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Filters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650747" y="2420809"/>
            <a:ext cx="108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used 3 filters on different pictures.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A3B63-9436-45A2-BEC8-11828066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4" y="3222599"/>
            <a:ext cx="2257425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5A5F6-3B69-4EB1-8341-1684739A3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4" y="3270224"/>
            <a:ext cx="245745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4E009-33A9-4ED8-8D77-DA762ABC6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29" y="3227110"/>
            <a:ext cx="226695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8AF77-B3ED-4AE0-A7CC-929E768B7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92" y="3730537"/>
            <a:ext cx="3819430" cy="2875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30B05-9B51-42CB-A545-04183FB90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383" y="3528338"/>
            <a:ext cx="3325231" cy="3297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1831B-398B-4D9C-8119-4793725B9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642" y="3790107"/>
            <a:ext cx="3593466" cy="27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70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Page Titles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782669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Then, I gave every file an appropriate title name.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E35CB-853F-467F-98F8-E855277611F8}"/>
              </a:ext>
            </a:extLst>
          </p:cNvPr>
          <p:cNvSpPr txBox="1"/>
          <p:nvPr/>
        </p:nvSpPr>
        <p:spPr>
          <a:xfrm>
            <a:off x="1686757" y="3595456"/>
            <a:ext cx="612560" cy="36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5A6DA-0CD0-49B7-B698-FFCD0E69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8" y="3823316"/>
            <a:ext cx="65532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6C5A8-DA89-42AC-9271-0960C8E8D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98" y="4751129"/>
            <a:ext cx="65913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0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Navigation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2" y="2340128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Then, I added my navigation.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F8B8D-98B0-418B-BAB1-C9FE43C1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92" y="3416831"/>
            <a:ext cx="6248704" cy="3434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0E766-2EBB-4318-82AF-BF8F1080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17590"/>
            <a:ext cx="12192000" cy="610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1D78F-A548-4D7B-8AE4-ED8C81C70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287" y="3650271"/>
            <a:ext cx="2071998" cy="26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Setting background color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782669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Then, I set the background color for the body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0BB92-7E40-42B3-91D3-8F26B663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631" y="4222071"/>
            <a:ext cx="311467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30270-154E-4FD3-BDC2-5B97676AC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695" y="3244334"/>
            <a:ext cx="1651856" cy="33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Adding a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782669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Within my news file, I added a simple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9017F-7294-4878-A04D-579BC09C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1" y="3244334"/>
            <a:ext cx="9126068" cy="3490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07461-2BCA-4F3C-9907-39B63F6C5AFF}"/>
              </a:ext>
            </a:extLst>
          </p:cNvPr>
          <p:cNvSpPr txBox="1"/>
          <p:nvPr/>
        </p:nvSpPr>
        <p:spPr>
          <a:xfrm>
            <a:off x="10265129" y="3971835"/>
            <a:ext cx="148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also included other links to other websites in this table.</a:t>
            </a:r>
          </a:p>
        </p:txBody>
      </p:sp>
    </p:spTree>
    <p:extLst>
      <p:ext uri="{BB962C8B-B14F-4D97-AF65-F5344CB8AC3E}">
        <p14:creationId xmlns:p14="http://schemas.microsoft.com/office/powerpoint/2010/main" val="26704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Adding Fonts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782669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Then I added 3 fonts to the stylesheet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B25FE-FF64-4CC4-813E-D78CFAE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6" y="3448198"/>
            <a:ext cx="2800350" cy="231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DBB11-09BE-496F-985A-2F15DD3F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01" y="5747045"/>
            <a:ext cx="7143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D7CAF-E99D-4CC7-A688-38419DB9B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916" y="4600984"/>
            <a:ext cx="1600200" cy="10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7C55B-2D2F-41A6-BDF0-88BFEE5EC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2" y="3214558"/>
            <a:ext cx="5057775" cy="12858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504728A-7E09-4D2F-9557-81613CBA1298}"/>
              </a:ext>
            </a:extLst>
          </p:cNvPr>
          <p:cNvCxnSpPr>
            <a:cxnSpLocks/>
          </p:cNvCxnSpPr>
          <p:nvPr/>
        </p:nvCxnSpPr>
        <p:spPr>
          <a:xfrm flipV="1">
            <a:off x="4052886" y="3566068"/>
            <a:ext cx="1030102" cy="291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AC1AE4F-B4D1-440D-AB9E-C5329ACB25B8}"/>
              </a:ext>
            </a:extLst>
          </p:cNvPr>
          <p:cNvCxnSpPr>
            <a:stCxn id="4" idx="3"/>
          </p:cNvCxnSpPr>
          <p:nvPr/>
        </p:nvCxnSpPr>
        <p:spPr>
          <a:xfrm>
            <a:off x="4052886" y="4605486"/>
            <a:ext cx="2283746" cy="500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40418AD-BCE3-46FF-B38E-127334127C69}"/>
              </a:ext>
            </a:extLst>
          </p:cNvPr>
          <p:cNvCxnSpPr/>
          <p:nvPr/>
        </p:nvCxnSpPr>
        <p:spPr>
          <a:xfrm>
            <a:off x="3083321" y="5880643"/>
            <a:ext cx="1070707" cy="328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Reset Style Sheet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696766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then added a reset style sheet.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504728A-7E09-4D2F-9557-81613CBA1298}"/>
              </a:ext>
            </a:extLst>
          </p:cNvPr>
          <p:cNvCxnSpPr>
            <a:cxnSpLocks/>
          </p:cNvCxnSpPr>
          <p:nvPr/>
        </p:nvCxnSpPr>
        <p:spPr>
          <a:xfrm flipV="1">
            <a:off x="4052886" y="3566068"/>
            <a:ext cx="1030102" cy="291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40418AD-BCE3-46FF-B38E-127334127C69}"/>
              </a:ext>
            </a:extLst>
          </p:cNvPr>
          <p:cNvCxnSpPr/>
          <p:nvPr/>
        </p:nvCxnSpPr>
        <p:spPr>
          <a:xfrm>
            <a:off x="3083321" y="5880643"/>
            <a:ext cx="1070707" cy="328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B52ABB4-408C-4E90-8B7F-9EECE0F7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31" y="3241800"/>
            <a:ext cx="4991100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F5D05-83F7-40EA-B8A0-67CA70B57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71" y="3091906"/>
            <a:ext cx="42957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9C5C9-547A-4C75-8C80-893954C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Creating a Floating 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B71-7F1A-4DBF-ABAA-34BDAA0786AB}"/>
              </a:ext>
            </a:extLst>
          </p:cNvPr>
          <p:cNvSpPr txBox="1"/>
          <p:nvPr/>
        </p:nvSpPr>
        <p:spPr>
          <a:xfrm>
            <a:off x="2652711" y="2696766"/>
            <a:ext cx="688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one of the floating elements I added.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4270F-DB87-40E0-9438-BDB63BBD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30" y="3288242"/>
            <a:ext cx="2419350" cy="962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2FAAE-C8D1-4DA3-A9E3-367A0EA8B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4" y="4711979"/>
            <a:ext cx="11008657" cy="200157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CD19E3D-6093-4739-814F-2AB8DC31E6E2}"/>
              </a:ext>
            </a:extLst>
          </p:cNvPr>
          <p:cNvSpPr/>
          <p:nvPr/>
        </p:nvSpPr>
        <p:spPr>
          <a:xfrm>
            <a:off x="10026316" y="5149516"/>
            <a:ext cx="2047529" cy="1708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29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98</TotalTime>
  <Words>326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Organic</vt:lpstr>
      <vt:lpstr>Website for a Dance Studio</vt:lpstr>
      <vt:lpstr>Naming the Files</vt:lpstr>
      <vt:lpstr>Page Titles</vt:lpstr>
      <vt:lpstr>Navigation</vt:lpstr>
      <vt:lpstr>Setting background color</vt:lpstr>
      <vt:lpstr>Adding a Table</vt:lpstr>
      <vt:lpstr>Adding Fonts</vt:lpstr>
      <vt:lpstr>Reset Style Sheet</vt:lpstr>
      <vt:lpstr>Creating a Floating Element</vt:lpstr>
      <vt:lpstr>Text-Shadow and Box-Shadow</vt:lpstr>
      <vt:lpstr>Borders Around Text</vt:lpstr>
      <vt:lpstr>Using Grids</vt:lpstr>
      <vt:lpstr>Clip Property</vt:lpstr>
      <vt:lpstr>Stacking Elements</vt:lpstr>
      <vt:lpstr>Figure Box and Caption</vt:lpstr>
      <vt:lpstr>Background Tiling</vt:lpstr>
      <vt:lpstr>Border Image Slice</vt:lpstr>
      <vt:lpstr>Gradients</vt:lpstr>
      <vt:lpstr>Semi-Transparent</vt:lpstr>
      <vt:lpstr>Object Transformations &amp; 3D</vt:lpstr>
      <vt:lpstr>Filters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for a Dance Studio</dc:title>
  <dc:creator>HP</dc:creator>
  <cp:lastModifiedBy>HP</cp:lastModifiedBy>
  <cp:revision>10</cp:revision>
  <dcterms:created xsi:type="dcterms:W3CDTF">2019-04-29T05:21:05Z</dcterms:created>
  <dcterms:modified xsi:type="dcterms:W3CDTF">2019-04-29T06:59:52Z</dcterms:modified>
</cp:coreProperties>
</file>